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71" r:id="rId14"/>
    <p:sldId id="267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33843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проект: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«Чистые ладошки»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раннего возраста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«Рябинка».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/>
              <a:t>«Детский сад Ягодка»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4905" y="551723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Выполнили воспитатели: </a:t>
            </a:r>
            <a:r>
              <a:rPr lang="ru-RU" b="1" dirty="0" err="1" smtClean="0"/>
              <a:t>Солдатченко</a:t>
            </a:r>
            <a:r>
              <a:rPr lang="ru-RU" b="1" dirty="0" smtClean="0"/>
              <a:t> Н.В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Жемчужникова Т.В.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35694"/>
            <a:ext cx="266429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ownloads\IMG-20221128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1" y="620688"/>
            <a:ext cx="2573893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IMG-20221128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40" y="1857692"/>
            <a:ext cx="235786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IMG-20221128-WA0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55" y="2669263"/>
            <a:ext cx="2429877" cy="34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IMG-20221128-WA0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73" y="3356992"/>
            <a:ext cx="2304256" cy="32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620688"/>
            <a:ext cx="3117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Вытираем руки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848" y="4142432"/>
            <a:ext cx="1853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Чистое и гладкое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Махровое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мягкое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• Помогает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вытираться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Нам сухими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оставаться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735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  <a:r>
              <a:rPr lang="ru-RU" sz="2400" b="1" dirty="0" smtClean="0">
                <a:ea typeface="Calibri" pitchFamily="34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купаем куклу Таню</a:t>
            </a:r>
            <a:r>
              <a:rPr lang="ru-RU" sz="2400" b="1" dirty="0" smtClean="0">
                <a:ea typeface="Calibri" pitchFamily="34" charset="0"/>
              </a:rPr>
              <a:t>»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</a:rPr>
              <a:t>.</a:t>
            </a:r>
            <a:r>
              <a:rPr lang="en-US" sz="2400" dirty="0">
                <a:latin typeface="Times New Roman" pitchFamily="18" charset="0"/>
                <a:ea typeface="Calibri" pitchFamily="34" charset="0"/>
              </a:rPr>
              <a:t/>
            </a:r>
            <a:br>
              <a:rPr lang="en-US" sz="2400" dirty="0">
                <a:latin typeface="Times New Roman" pitchFamily="18" charset="0"/>
                <a:ea typeface="Calibri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2520280" cy="3465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60" y="2277120"/>
            <a:ext cx="2949792" cy="3933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90108"/>
            <a:ext cx="273603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5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Игра «Мыльные пузыри».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015149" cy="3356992"/>
          </a:xfrm>
          <a:prstGeom prst="rect">
            <a:avLst/>
          </a:prstGeom>
        </p:spPr>
      </p:pic>
      <p:pic>
        <p:nvPicPr>
          <p:cNvPr id="3074" name="Picture 2" descr="C:\Users\Admin\Downloads\IMG-20221128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61" y="1700808"/>
            <a:ext cx="316835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62" y="2851348"/>
            <a:ext cx="2528119" cy="31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2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Подвижная и</a:t>
            </a:r>
            <a:r>
              <a:rPr lang="ru-RU" sz="2800" b="1" dirty="0" smtClean="0"/>
              <a:t>гра «</a:t>
            </a:r>
            <a:r>
              <a:rPr lang="ru-RU" sz="2800" b="1" dirty="0" smtClean="0"/>
              <a:t>Пузырь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  <p:pic>
        <p:nvPicPr>
          <p:cNvPr id="5122" name="Picture 2" descr="C:\Users\Admin\Downloads\IMG-20221128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78777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IMG-20221128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0908"/>
            <a:ext cx="278777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IMG-20221128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755" y="764704"/>
            <a:ext cx="271576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3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indent="222250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РОДИТЕЛЯМИ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800" dirty="0">
              <a:ea typeface="Calibri" pitchFamily="34" charset="0"/>
            </a:endParaRPr>
          </a:p>
        </p:txBody>
      </p:sp>
      <p:pic>
        <p:nvPicPr>
          <p:cNvPr id="5" name="Picture 5" descr="http://akak.ru/steps/pictures/000/087/950_larg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7544" y="4653136"/>
            <a:ext cx="2786063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D:\УВР\ПОРТФОЛИО\Нарожная О.И\Проект Мойдодыр\IMG_1238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11568" t="6734" r="8965" b="8675"/>
          <a:stretch>
            <a:fillRect/>
          </a:stretch>
        </p:blipFill>
        <p:spPr bwMode="auto">
          <a:xfrm>
            <a:off x="4932040" y="2996952"/>
            <a:ext cx="1962151" cy="278606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2" descr="D:\УВР\ПОРТФОЛИО\Нарожная О.И\Проект Мойдодыр\IMG_1237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l="12724" t="5444" r="3993" b="7603"/>
          <a:stretch>
            <a:fillRect/>
          </a:stretch>
        </p:blipFill>
        <p:spPr bwMode="auto">
          <a:xfrm>
            <a:off x="7020272" y="1871920"/>
            <a:ext cx="1949451" cy="27146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3568" y="1197908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2250" eaLnBrk="0" hangingPunct="0"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4F6228"/>
                </a:solidFill>
                <a:latin typeface="Times New Roman" pitchFamily="18" charset="0"/>
              </a:rPr>
              <a:t>Знакомство родителей  с папкой-передвижкой  </a:t>
            </a:r>
            <a:r>
              <a:rPr lang="ru-RU" dirty="0">
                <a:solidFill>
                  <a:srgbClr val="4F6228"/>
                </a:solidFill>
              </a:rPr>
              <a:t>«</a:t>
            </a:r>
            <a:r>
              <a:rPr lang="ru-RU" dirty="0">
                <a:solidFill>
                  <a:srgbClr val="4F6228"/>
                </a:solidFill>
                <a:latin typeface="Times New Roman" pitchFamily="18" charset="0"/>
              </a:rPr>
              <a:t>Личная гигиена</a:t>
            </a:r>
            <a:r>
              <a:rPr lang="ru-RU" dirty="0" smtClean="0">
                <a:solidFill>
                  <a:srgbClr val="4F6228"/>
                </a:solidFill>
              </a:rPr>
              <a:t>» </a:t>
            </a:r>
            <a:r>
              <a:rPr lang="ru-RU" dirty="0" smtClean="0">
                <a:solidFill>
                  <a:srgbClr val="4F6228"/>
                </a:solidFill>
                <a:latin typeface="Times New Roman" pitchFamily="18" charset="0"/>
              </a:rPr>
              <a:t>.</a:t>
            </a:r>
            <a:endParaRPr lang="ru-RU" dirty="0">
              <a:solidFill>
                <a:srgbClr val="4F6228"/>
              </a:solidFill>
            </a:endParaRPr>
          </a:p>
          <a:p>
            <a:pPr indent="222250" eaLnBrk="0" hangingPunct="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rgbClr val="4F6228"/>
                </a:solidFill>
                <a:latin typeface="Times New Roman" pitchFamily="18" charset="0"/>
              </a:rPr>
              <a:t>Консультация для родителей </a:t>
            </a:r>
            <a:r>
              <a:rPr lang="ru-RU" dirty="0">
                <a:solidFill>
                  <a:srgbClr val="4F6228"/>
                </a:solidFill>
              </a:rPr>
              <a:t>«</a:t>
            </a:r>
            <a:r>
              <a:rPr lang="ru-RU" dirty="0">
                <a:solidFill>
                  <a:srgbClr val="4F6228"/>
                </a:solidFill>
                <a:latin typeface="Times New Roman" pitchFamily="18" charset="0"/>
              </a:rPr>
              <a:t>Как приобщить малыша к гигиене и самообслуживанию</a:t>
            </a:r>
            <a:r>
              <a:rPr lang="ru-RU" dirty="0">
                <a:solidFill>
                  <a:srgbClr val="4F6228"/>
                </a:solidFill>
              </a:rPr>
              <a:t>»</a:t>
            </a:r>
            <a:r>
              <a:rPr lang="ru-RU" dirty="0">
                <a:solidFill>
                  <a:srgbClr val="4F6228"/>
                </a:solidFill>
                <a:latin typeface="Times New Roman" pitchFamily="18" charset="0"/>
              </a:rPr>
              <a:t>.</a:t>
            </a:r>
            <a:endParaRPr lang="ru-RU" dirty="0">
              <a:solidFill>
                <a:srgbClr val="4F6228"/>
              </a:solidFill>
            </a:endParaRPr>
          </a:p>
          <a:p>
            <a:pPr indent="222250" eaLnBrk="0" hangingPunct="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rgbClr val="4F6228"/>
                </a:solidFill>
                <a:latin typeface="Times New Roman" pitchFamily="18" charset="0"/>
              </a:rPr>
              <a:t>Привлечение родителей к  </a:t>
            </a:r>
            <a:r>
              <a:rPr lang="ru-RU" dirty="0" smtClean="0">
                <a:solidFill>
                  <a:srgbClr val="4F6228"/>
                </a:solidFill>
                <a:latin typeface="Times New Roman" pitchFamily="18" charset="0"/>
              </a:rPr>
              <a:t>совместному приучению детей к гигиене.</a:t>
            </a:r>
            <a:endParaRPr lang="ru-RU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9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Times New Roman" pitchFamily="18" charset="0"/>
                <a:ea typeface="Calibri" pitchFamily="34" charset="0"/>
              </a:rPr>
              <a:t/>
            </a:r>
            <a:br>
              <a:rPr lang="en-US" sz="2400" dirty="0">
                <a:latin typeface="Times New Roman" pitchFamily="18" charset="0"/>
                <a:ea typeface="Calibri" pitchFamily="34" charset="0"/>
              </a:rPr>
            </a:br>
            <a:endParaRPr lang="ru-RU" dirty="0"/>
          </a:p>
        </p:txBody>
      </p:sp>
      <p:pic>
        <p:nvPicPr>
          <p:cNvPr id="4098" name="Picture 2" descr="C:\Users\Admin\Downloads\IMG-20221128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2" y="764704"/>
            <a:ext cx="237585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IMG-20221128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51" y="2227176"/>
            <a:ext cx="244786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IMG-20221127-WA0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94" y="764705"/>
            <a:ext cx="2407154" cy="31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IMG-20221127-WA00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499336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7294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 взаимодействия с родителями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4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Благодарим </a:t>
            </a: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за внимание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!</a:t>
            </a:r>
            <a:endParaRPr lang="ru-RU" sz="6000" b="1" dirty="0"/>
          </a:p>
        </p:txBody>
      </p:sp>
      <p:pic>
        <p:nvPicPr>
          <p:cNvPr id="5" name="Рисунок 5" descr="http://img0.liveinternet.ru/images/attach/c/2/67/869/67869213_1292344302_07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63" y="3000375"/>
            <a:ext cx="3429000" cy="35258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17848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21596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</a:t>
            </a:r>
            <a:br>
              <a:rPr lang="ru-RU" sz="2200" b="1" dirty="0">
                <a:solidFill>
                  <a:srgbClr val="21596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Нет задачи важнее, чем вырастить здорового человека. Необходимо с малых лет приобщать ребенка в семейном и общественном воспитании к личной гигиене, формировать у малышей навыки охраны личного здоровья и бережного отношения к здоровью окружающих.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В процессе повседневной работы с детьми необходимо стремиться к тому, чтобы выполнение правил личной гигиены стало для них естественным, а гигиенические навыки с возрастом постоянно совершенствовались.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Воспитание у детей навыков личной и общественной гигиены играет важнейшую роль в охране их здоровья, способствует правильному поведению в быту, в общественных местах.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конечном счете, от знания и выполнения детьми необходимых гигиенических правил и норм поведения зависит не только их здоровье, но и здоровье других детей и взрослых.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54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Формировать   культурно-гигиенические   навыки   и   навыки самообслуживания у детей младшей группы.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Учить детей самостоятельно мыть руки по мере загрязнения и перед едой, насухо вытирать лицо и руки полотенцем 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формировать умение закатывать рукава, правильно пользоваться мылом, аккуратно намыливать и мыть руки; насухо вытираться полотенцем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 Развивать память, мышление, внимание; расширить активный словарь детей.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Формировать начальные представления о здоровом образе жизни.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связи между детским садом и семьей в вопросах формирования у детей культурно-гигиенических навыков.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53136"/>
            <a:ext cx="2980506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4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групповой, краткосрочный.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Тип проекта: познавательно-оздоровительный.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  физическое развитие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Области интеграции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 речевое, социально-коммуникативное, познавательное и художественно-эстетическое развитие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дети 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группы раннего возраста «Рябинка»,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воспитатели, родители.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ноябрь 2022г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3" y="3789040"/>
            <a:ext cx="2988637" cy="29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4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Предполагаемый результат проекта для детей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Дети закатывают самостоятельно рукава перед мытьем рук, правильно пользуются мылом, аккуратно моют руки; вытираются после умывания, вешают полотенце на место.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Рассказывают короткие стихотворения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 умывании, сопровождая действия текстом, отвечают на вопросы.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Предполагаемый результат проекта для родителей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Повышение знаний о воспитании самостоятельности у детей, для дальнейшего успешного их развития;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Укрепление связи между детским садом и семьей.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4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700" b="1" dirty="0" smtClean="0"/>
              <a:t>               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ЭТАП Подготовительный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уровня знаний в области культурно-гигиенических навыков у детей младшего дошкольного возраста через наблюдения, беседы.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Подбор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методической, научно-популярной и художественной литературы, иллюстрированного материала по данной теме.</a:t>
            </a:r>
            <a:b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картотек игр и литературного материала по теме проекта.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3)Составление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плана работы.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Вовлечение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всех участников в план совместной  реализации проекта по укреплению здоровья детей.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5)Подготовка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атрибутов для самостоятельной деятельности детей.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Разработка наглядной информации для родителей «Чистые ручки», «Формирование культурно-гигиенических навыков у детей», «Культурно-гигиенические  навыки и их значение в развитие ребенка»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Разработка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конспектов бесед, ООД,  развлечения.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8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435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материал: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://data16.gallery.ru/albums/gallery/49754-362dd-47007803-m750x740-u6ea4b.jpg"/>
          <p:cNvPicPr>
            <a:picLocks noChangeAspect="1" noChangeArrowheads="1"/>
          </p:cNvPicPr>
          <p:nvPr/>
        </p:nvPicPr>
        <p:blipFill>
          <a:blip r:embed="rId3"/>
          <a:srcRect l="19130" t="24974" r="2816" b="8888"/>
          <a:stretch>
            <a:fillRect/>
          </a:stretch>
        </p:blipFill>
        <p:spPr bwMode="auto">
          <a:xfrm rot="20588151">
            <a:off x="316609" y="2204738"/>
            <a:ext cx="2694648" cy="184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2" descr="http://www.liveedu.ru/uploads/posts/2010-09/1285758012_153572.jpg"/>
          <p:cNvPicPr>
            <a:picLocks noChangeAspect="1" noChangeArrowheads="1"/>
          </p:cNvPicPr>
          <p:nvPr/>
        </p:nvPicPr>
        <p:blipFill>
          <a:blip r:embed="rId4"/>
          <a:srcRect l="4650"/>
          <a:stretch>
            <a:fillRect/>
          </a:stretch>
        </p:blipFill>
        <p:spPr bwMode="auto">
          <a:xfrm rot="384913">
            <a:off x="6392780" y="1593030"/>
            <a:ext cx="2109349" cy="306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img1.labirint.ru/books/147101/big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779912" y="1398985"/>
            <a:ext cx="1623703" cy="252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forchel.ru/uploads/posts/2013-02/1360584031_1-kopiya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1958860" y="4221088"/>
            <a:ext cx="1714499" cy="2329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D:\УВР\ПОРТФОЛИО\Нарожная О.И\Проект Мойдодыр\IMG_1235.jpg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 l="9831" t="7373" r="14796" b="6609"/>
          <a:stretch>
            <a:fillRect/>
          </a:stretch>
        </p:blipFill>
        <p:spPr bwMode="auto">
          <a:xfrm>
            <a:off x="4591763" y="4198934"/>
            <a:ext cx="1524721" cy="232096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41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indent="222250" eaLnBrk="0" hangingPunct="0">
              <a:defRPr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Чтение произведений: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К.Чуковский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«Девочка чумазая», фольклорные произведения про умывание, причесывание, подготовку к обеду, обед.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Рассматривание иллюстраций к книге 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Заучивание народных песенок,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стихотворений….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Picture 4" descr="http://img-fotki.yandex.ru/get/6108/19411616.21e/0_9cc62_9d7f43e3_L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1219251">
            <a:off x="643069" y="134815"/>
            <a:ext cx="2551112" cy="201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7" descr="http://img0.liveinternet.ru/images/attach/c/2/67/869/67869237_1292344805_18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20272" y="4077072"/>
            <a:ext cx="1898651" cy="264318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6941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7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76672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II</a:t>
            </a:r>
            <a:r>
              <a:rPr lang="ru-RU" sz="2400" b="1" dirty="0" smtClean="0"/>
              <a:t> ЭТАП</a:t>
            </a:r>
            <a:r>
              <a:rPr lang="en-US" sz="2400" b="1" dirty="0" smtClean="0"/>
              <a:t> </a:t>
            </a:r>
            <a:r>
              <a:rPr lang="ru-RU" sz="2400" b="1" dirty="0" smtClean="0"/>
              <a:t>Основной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2723" y="350947"/>
            <a:ext cx="38884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Дидактические упражнения: </a:t>
            </a:r>
          </a:p>
          <a:p>
            <a:pPr lvl="0" algn="ctr"/>
            <a:r>
              <a:rPr lang="ru-RU" dirty="0"/>
              <a:t>«Чистые ручки», </a:t>
            </a:r>
          </a:p>
          <a:p>
            <a:pPr lvl="0" algn="ctr"/>
            <a:r>
              <a:rPr lang="ru-RU" dirty="0"/>
              <a:t>«Моем чисто руки и лицо»</a:t>
            </a:r>
          </a:p>
          <a:p>
            <a:pPr indent="222250" algn="just" eaLnBrk="0" hangingPunct="0">
              <a:defRPr/>
            </a:pPr>
            <a:endParaRPr lang="ru-RU" sz="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2160240" cy="2586733"/>
          </a:xfrm>
          <a:prstGeom prst="rect">
            <a:avLst/>
          </a:prstGeom>
        </p:spPr>
      </p:pic>
      <p:pic>
        <p:nvPicPr>
          <p:cNvPr id="1026" name="Picture 2" descr="C:\Users\Admin\Downloads\IMG-20221128-WA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07929"/>
            <a:ext cx="2030945" cy="31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IMG-20221128-WA0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07" y="1340768"/>
            <a:ext cx="1853813" cy="26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IMG-20221128-WA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2141845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56117" y="1184270"/>
            <a:ext cx="228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Лейся,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чистая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водичка.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 умой мне чисто личико!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Шейку, ручки умывай! Ничего не забывай!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СЛЕДУЯ Алгоритму выполнения действий сначала мы: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Закатываем рукава, • Открываем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кран-вода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!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Руки надо чисто мыть,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Рукава нельзя мочить!</a:t>
            </a:r>
          </a:p>
        </p:txBody>
      </p:sp>
    </p:spTree>
    <p:extLst>
      <p:ext uri="{BB962C8B-B14F-4D97-AF65-F5344CB8AC3E}">
        <p14:creationId xmlns:p14="http://schemas.microsoft.com/office/powerpoint/2010/main" val="4254992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189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Краткосрочный проект:  «Чистые ладошки»  В группе раннего возраста «Рябинка».</vt:lpstr>
      <vt:lpstr>АКТУАЛЬНОСТЬ ПРОЕКТА Нет задачи важнее, чем вырастить здорового человека. Необходимо с малых лет приобщать ребенка в семейном и общественном воспитании к личной гигиене, формировать у малышей навыки охраны личного здоровья и бережного отношения к здоровью окружающих.  В процессе повседневной работы с детьми необходимо стремиться к тому, чтобы выполнение правил личной гигиены стало для них естественным, а гигиенические навыки с возрастом постоянно совершенствовались. Воспитание у детей навыков личной и общественной гигиены играет важнейшую роль в охране их здоровья, способствует правильному поведению в быту, в общественных местах. В конечном счете, от знания и выполнения детьми необходимых гигиенических правил и норм поведения зависит не только их здоровье, но и здоровье других детей и взрослых. </vt:lpstr>
      <vt:lpstr>Цель: Формировать   культурно-гигиенические   навыки   и   навыки самообслуживания у детей младшей группы. Задачи проекта: 1. Учить детей самостоятельно мыть руки по мере загрязнения и перед едой, насухо вытирать лицо и руки полотенцем (формировать умение закатывать рукава, правильно пользоваться мылом, аккуратно намыливать и мыть руки; насухо вытираться полотенцем). 2.  Развивать память, мышление, внимание; расширить активный словарь детей. 3. Формировать начальные представления о здоровом образе жизни. 4. Укрепить связи между детским садом и семьей в вопросах формирования у детей культурно-гигиенических навыков. </vt:lpstr>
      <vt:lpstr>Вид проекта: групповой, краткосрочный. Тип проекта: познавательно-оздоровительный. Образовательная область:  физическое развитие Области интеграции:  речевое, социально-коммуникативное, познавательное и художественно-эстетическое развитие Участники проекта: дети  группы раннего возраста «Рябинка», воспитатели, родители. Реализация проекта:  ноябрь 2022г. </vt:lpstr>
      <vt:lpstr>Предполагаемый результат проекта для детей: Дети закатывают самостоятельно рукава перед мытьем рук, правильно пользуются мылом, аккуратно моют руки; вытираются после умывания, вешают полотенце на место. Рассказывают короткие стихотворения и потешки об умывании, сопровождая действия текстом, отвечают на вопросы. Предполагаемый результат проекта для родителей: Повышение знаний о воспитании самостоятельности у детей, для дальнейшего успешного их развития; Укрепление связи между детским садом и семьей.  </vt:lpstr>
      <vt:lpstr>                                   Реализация проекта I ЭТАП Подготовительный 1) Определение уровня знаний в области культурно-гигиенических навыков у детей младшего дошкольного возраста через наблюдения, беседы.  2) Подбор методической, научно-популярной и художественной литературы, иллюстрированного материала по данной теме. Составление картотек игр и литературного материала по теме проекта. 3)Составление плана работы. 4) Вовлечение всех участников в план совместной  реализации проекта по укреплению здоровья детей. 5)Подготовка атрибутов для самостоятельной деятельности детей. Разработка наглядной информации для родителей «Чистые ручки», «Формирование культурно-гигиенических навыков у детей», «Культурно-гигиенические  навыки и их значение в развитие ребенка» 6) Разработка конспектов бесед, ООД,  развлечения. </vt:lpstr>
      <vt:lpstr>Методический материал:</vt:lpstr>
      <vt:lpstr>Чтение художественной литературы Чтение произведений: К.Чуковский «Мойдодыр», А.Барто «Девочка чумазая», фольклорные произведения про умывание, причесывание, подготовку к обеду, обед. Рассматривание иллюстраций к книге  «Мойдодыр».  Заучивание народных песенок, потешек, стихотворений….  </vt:lpstr>
      <vt:lpstr>  </vt:lpstr>
      <vt:lpstr>  </vt:lpstr>
      <vt:lpstr>Дидактическая игра «Мы купаем куклу Таню». </vt:lpstr>
      <vt:lpstr>Игра «Мыльные пузыри».</vt:lpstr>
      <vt:lpstr>Подвижная игра «Пузырь».</vt:lpstr>
      <vt:lpstr>РАБОТА  С РОДИТЕЛЯМИ:</vt:lpstr>
      <vt:lpstr> 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2022-11-27T05:25:26Z</dcterms:created>
  <dcterms:modified xsi:type="dcterms:W3CDTF">2022-11-28T07:52:46Z</dcterms:modified>
</cp:coreProperties>
</file>